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4279-CC50-4163-ADB7-7E9A570EE8D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DF00-44B4-4304-AFA8-11DDF4DFB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Mikroskopijas metodes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 smtClean="0">
                <a:solidFill>
                  <a:schemeClr val="bg1"/>
                </a:solidFill>
              </a:rPr>
              <a:t>Ieva </a:t>
            </a:r>
            <a:r>
              <a:rPr lang="lv-LV" dirty="0" err="1" smtClean="0">
                <a:solidFill>
                  <a:schemeClr val="bg1"/>
                </a:solidFill>
              </a:rPr>
              <a:t>Poppele</a:t>
            </a:r>
            <a:endParaRPr lang="lv-LV" dirty="0" smtClean="0">
              <a:solidFill>
                <a:schemeClr val="bg1"/>
              </a:solidFill>
            </a:endParaRPr>
          </a:p>
          <a:p>
            <a:pPr algn="r"/>
            <a:r>
              <a:rPr lang="lv-LV" dirty="0" smtClean="0">
                <a:solidFill>
                  <a:schemeClr val="bg1"/>
                </a:solidFill>
              </a:rPr>
              <a:t>Krista </a:t>
            </a:r>
            <a:r>
              <a:rPr lang="lv-LV" dirty="0" err="1" smtClean="0">
                <a:solidFill>
                  <a:schemeClr val="bg1"/>
                </a:solidFill>
              </a:rPr>
              <a:t>Cīrule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-Ieva-musa2_q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928802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1571612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448x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5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 </a:t>
            </a:r>
            <a:r>
              <a:rPr lang="lv-LV" dirty="0" err="1" smtClean="0">
                <a:latin typeface="Symbol" pitchFamily="18" charset="2"/>
              </a:rPr>
              <a:t>m</a:t>
            </a:r>
            <a:r>
              <a:rPr lang="lv-LV" dirty="0" err="1" smtClean="0"/>
              <a:t>A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1280x960 punkti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-Ieva-musa5_q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928802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928662" y="1500174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3346x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3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5 </a:t>
            </a:r>
            <a:r>
              <a:rPr lang="lv-LV" dirty="0" err="1" smtClean="0">
                <a:latin typeface="Symbol" pitchFamily="18" charset="2"/>
              </a:rPr>
              <a:t>m</a:t>
            </a:r>
            <a:r>
              <a:rPr lang="lv-LV" dirty="0" err="1" smtClean="0"/>
              <a:t>A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1280x960 punkti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-Ieva1_q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071678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2143116"/>
            <a:ext cx="2928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789x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15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15</a:t>
            </a:r>
            <a:r>
              <a:rPr lang="lv-LV" dirty="0" smtClean="0">
                <a:latin typeface="Symbol" pitchFamily="18" charset="2"/>
              </a:rPr>
              <a:t>m</a:t>
            </a:r>
            <a:r>
              <a:rPr lang="lv-LV" dirty="0" smtClean="0"/>
              <a:t>A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1286x960 punkti</a:t>
            </a:r>
          </a:p>
          <a:p>
            <a:pPr lvl="1">
              <a:buFont typeface="Arial" pitchFamily="34" charset="0"/>
              <a:buChar char="•"/>
            </a:pPr>
            <a:endParaRPr lang="lv-LV" dirty="0" smtClean="0"/>
          </a:p>
          <a:p>
            <a:pPr lvl="1">
              <a:buFont typeface="Arial" pitchFamily="34" charset="0"/>
              <a:buChar char="•"/>
            </a:pPr>
            <a:endParaRPr lang="lv-LV" dirty="0" smtClean="0"/>
          </a:p>
          <a:p>
            <a:endParaRPr lang="lv-LV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0100" y="71435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 smtClean="0"/>
              <a:t>Putekšņi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-Ieva2_q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500174"/>
            <a:ext cx="45720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928662" y="1428736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789x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15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10</a:t>
            </a:r>
            <a:r>
              <a:rPr lang="lv-LV" dirty="0" smtClean="0">
                <a:latin typeface="Symbol" pitchFamily="18" charset="2"/>
              </a:rPr>
              <a:t>m</a:t>
            </a:r>
            <a:r>
              <a:rPr lang="lv-LV" dirty="0" smtClean="0"/>
              <a:t>A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1290x960 punkti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-Ieva4_q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214422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928662" y="1428736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100x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15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10</a:t>
            </a:r>
            <a:r>
              <a:rPr lang="lv-LV" dirty="0" smtClean="0">
                <a:latin typeface="Symbol" pitchFamily="18" charset="2"/>
              </a:rPr>
              <a:t>m</a:t>
            </a:r>
            <a:r>
              <a:rPr lang="lv-LV" dirty="0" smtClean="0"/>
              <a:t>A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1286x960 punkti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-Ieva8_q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357298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428736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1790x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7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10</a:t>
            </a:r>
            <a:r>
              <a:rPr lang="lv-LV" dirty="0" smtClean="0">
                <a:latin typeface="Symbol" pitchFamily="18" charset="2"/>
              </a:rPr>
              <a:t>m</a:t>
            </a:r>
            <a:r>
              <a:rPr lang="lv-LV" dirty="0" smtClean="0"/>
              <a:t>A</a:t>
            </a:r>
          </a:p>
          <a:p>
            <a:pPr lvl="1">
              <a:buFont typeface="Arial" pitchFamily="34" charset="0"/>
              <a:buChar char="•"/>
            </a:pPr>
            <a:r>
              <a:rPr lang="lv-LV" dirty="0"/>
              <a:t>1</a:t>
            </a:r>
            <a:r>
              <a:rPr lang="lv-LV" dirty="0" smtClean="0"/>
              <a:t>280x960 punkti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Lapas šķērsgriezums</a:t>
            </a:r>
            <a:endParaRPr lang="en-US" dirty="0"/>
          </a:p>
        </p:txBody>
      </p:sp>
      <p:pic>
        <p:nvPicPr>
          <p:cNvPr id="4" name="Content Placeholder 3" descr="Krista-Ieva-lapa1_q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2000240"/>
            <a:ext cx="45720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857224" y="1714488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304x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7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10</a:t>
            </a:r>
            <a:r>
              <a:rPr lang="lv-LV" dirty="0" smtClean="0">
                <a:latin typeface="Symbol" pitchFamily="18" charset="2"/>
              </a:rPr>
              <a:t>m</a:t>
            </a:r>
            <a:r>
              <a:rPr lang="lv-LV" dirty="0" smtClean="0"/>
              <a:t>A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1280x960 punkti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Paraugs fiksēts ar osmiju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Griezumi nostiprināti ar </a:t>
            </a:r>
            <a:r>
              <a:rPr lang="lv-LV" dirty="0" err="1" smtClean="0"/>
              <a:t>Au</a:t>
            </a:r>
            <a:r>
              <a:rPr lang="lv-LV" dirty="0" smtClean="0"/>
              <a:t> un </a:t>
            </a:r>
            <a:r>
              <a:rPr lang="lv-LV" dirty="0" err="1" smtClean="0"/>
              <a:t>Pd</a:t>
            </a:r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rista-Ieva-lapa2_q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214422"/>
            <a:ext cx="4572000" cy="3429000"/>
          </a:xfrm>
        </p:spPr>
      </p:pic>
      <p:sp>
        <p:nvSpPr>
          <p:cNvPr id="7" name="TextBox 6"/>
          <p:cNvSpPr txBox="1"/>
          <p:nvPr/>
        </p:nvSpPr>
        <p:spPr>
          <a:xfrm>
            <a:off x="1000100" y="1428736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18000x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20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15 </a:t>
            </a:r>
            <a:r>
              <a:rPr lang="lv-LV" dirty="0" err="1" smtClean="0">
                <a:latin typeface="Symbol" pitchFamily="18" charset="2"/>
              </a:rPr>
              <a:t>m</a:t>
            </a:r>
            <a:r>
              <a:rPr lang="lv-LV" dirty="0" err="1" smtClean="0"/>
              <a:t>A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1280x960 punkti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Paraugs fiksēts ar osmiju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Griezumi nostiprināti ar </a:t>
            </a:r>
            <a:r>
              <a:rPr lang="lv-LV" dirty="0" err="1" smtClean="0"/>
              <a:t>Au</a:t>
            </a:r>
            <a:r>
              <a:rPr lang="lv-LV" dirty="0" smtClean="0"/>
              <a:t> un </a:t>
            </a:r>
            <a:r>
              <a:rPr lang="lv-LV" dirty="0" err="1" smtClean="0"/>
              <a:t>Pd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rista-Ieva-lapa3_q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285860"/>
            <a:ext cx="45720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928662" y="1500174"/>
            <a:ext cx="29289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12099x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20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15 </a:t>
            </a:r>
            <a:r>
              <a:rPr lang="lv-LV" dirty="0" err="1" smtClean="0">
                <a:latin typeface="Symbol" pitchFamily="18" charset="2"/>
              </a:rPr>
              <a:t>m</a:t>
            </a:r>
            <a:r>
              <a:rPr lang="lv-LV" dirty="0" err="1" smtClean="0"/>
              <a:t>A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1280x960 punkti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Paraugs fiksēts ar osmiju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Griezumi nostiprināti ar </a:t>
            </a:r>
            <a:r>
              <a:rPr lang="lv-LV" dirty="0" err="1" smtClean="0"/>
              <a:t>Au</a:t>
            </a:r>
            <a:r>
              <a:rPr lang="lv-LV" dirty="0" smtClean="0"/>
              <a:t> un </a:t>
            </a:r>
            <a:r>
              <a:rPr lang="lv-LV" dirty="0" err="1" smtClean="0"/>
              <a:t>Pd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Mušas spārns</a:t>
            </a:r>
            <a:endParaRPr lang="en-US" sz="3600" dirty="0"/>
          </a:p>
        </p:txBody>
      </p:sp>
      <p:pic>
        <p:nvPicPr>
          <p:cNvPr id="4" name="Content Placeholder 3" descr="Krista-Ieva-musa1_q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428736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Parametri: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Hitachi S-4800 </a:t>
            </a:r>
            <a:r>
              <a:rPr lang="lv-LV" dirty="0" err="1" smtClean="0"/>
              <a:t>scaning</a:t>
            </a:r>
            <a:r>
              <a:rPr lang="lv-LV" dirty="0" smtClean="0"/>
              <a:t> mikroskops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Attēls: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Palielinājums 448x</a:t>
            </a:r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Spriegums 5 </a:t>
            </a:r>
            <a:r>
              <a:rPr lang="lv-LV" dirty="0" err="1" smtClean="0"/>
              <a:t>kV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Strāvas stiprums 2 </a:t>
            </a:r>
            <a:r>
              <a:rPr lang="lv-LV" dirty="0" err="1" smtClean="0">
                <a:latin typeface="Symbol" pitchFamily="18" charset="2"/>
              </a:rPr>
              <a:t>m</a:t>
            </a:r>
            <a:r>
              <a:rPr lang="lv-LV" dirty="0" err="1" smtClean="0"/>
              <a:t>A</a:t>
            </a:r>
            <a:endParaRPr lang="lv-LV" dirty="0" smtClean="0"/>
          </a:p>
          <a:p>
            <a:pPr lvl="1">
              <a:buFont typeface="Arial" pitchFamily="34" charset="0"/>
              <a:buChar char="•"/>
            </a:pPr>
            <a:r>
              <a:rPr lang="lv-LV" dirty="0" smtClean="0"/>
              <a:t>1280x960 punkti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226</Words>
  <Application>Microsoft Office PowerPoint</Application>
  <PresentationFormat>Slaidrāde ekrānā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Theme</vt:lpstr>
      <vt:lpstr>Mikroskopijas metodes</vt:lpstr>
      <vt:lpstr>Slaids 2</vt:lpstr>
      <vt:lpstr>Slaids 3</vt:lpstr>
      <vt:lpstr>Slaids 4</vt:lpstr>
      <vt:lpstr>Slaids 5</vt:lpstr>
      <vt:lpstr>Lapas šķērsgriezums</vt:lpstr>
      <vt:lpstr>Slaids 7</vt:lpstr>
      <vt:lpstr>Slaids 8</vt:lpstr>
      <vt:lpstr>Mušas spārns</vt:lpstr>
      <vt:lpstr>Slaids 10</vt:lpstr>
      <vt:lpstr>Slaids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Mikroskopijas metodes</dc:title>
  <dc:creator>User</dc:creator>
  <cp:lastModifiedBy>Darbinieks</cp:lastModifiedBy>
  <cp:revision>8</cp:revision>
  <dcterms:created xsi:type="dcterms:W3CDTF">2012-05-10T06:53:33Z</dcterms:created>
  <dcterms:modified xsi:type="dcterms:W3CDTF">2012-05-11T09:26:21Z</dcterms:modified>
</cp:coreProperties>
</file>